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5E0D1CA-57E5-4367-A00A-392BDF0B6EB2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71DEC10-3963-40E0-90AD-014C6CFEAB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Mars Reconnaissance Orbiter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Daryien</a:t>
            </a:r>
            <a:r>
              <a:rPr lang="en-US" dirty="0" smtClean="0"/>
              <a:t> Golden, Eric Nguyen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00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Technicals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Rocket</a:t>
            </a:r>
            <a:r>
              <a:rPr lang="en-US" dirty="0" smtClean="0"/>
              <a:t>- Atlas V</a:t>
            </a:r>
          </a:p>
          <a:p>
            <a:r>
              <a:rPr lang="en-US" u="sng" dirty="0"/>
              <a:t>Weight</a:t>
            </a:r>
            <a:r>
              <a:rPr lang="en-US" dirty="0"/>
              <a:t>- </a:t>
            </a:r>
            <a:r>
              <a:rPr lang="en-US" dirty="0" smtClean="0"/>
              <a:t>4,806 pounds. including fuel</a:t>
            </a:r>
          </a:p>
          <a:p>
            <a:endParaRPr lang="en-US" dirty="0" smtClean="0"/>
          </a:p>
          <a:p>
            <a:r>
              <a:rPr lang="en-US" u="sng" dirty="0" smtClean="0"/>
              <a:t>Instruments-</a:t>
            </a:r>
            <a:r>
              <a:rPr lang="en-US" dirty="0" smtClean="0"/>
              <a:t> </a:t>
            </a:r>
          </a:p>
          <a:p>
            <a:r>
              <a:rPr lang="en-US" u="sng" dirty="0"/>
              <a:t> </a:t>
            </a:r>
            <a:r>
              <a:rPr lang="en-US" dirty="0" smtClean="0"/>
              <a:t>1- High resolution cameras to capture images and weather</a:t>
            </a:r>
          </a:p>
          <a:p>
            <a:r>
              <a:rPr lang="en-US" dirty="0" smtClean="0"/>
              <a:t>2- Spectrometer</a:t>
            </a:r>
          </a:p>
          <a:p>
            <a:r>
              <a:rPr lang="en-US" dirty="0" smtClean="0"/>
              <a:t>3-Radiometer </a:t>
            </a:r>
          </a:p>
          <a:p>
            <a:r>
              <a:rPr lang="en-US" dirty="0" smtClean="0"/>
              <a:t>4- Radar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926" y="1757218"/>
            <a:ext cx="3980873" cy="248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927" y="4245264"/>
            <a:ext cx="3980872" cy="207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11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5748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69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"/>
            <a:ext cx="9144000" cy="685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679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41758"/>
            <a:ext cx="8991600" cy="694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33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Mission- Exploring the surface, the subsurface, and atmosphere of Mars</a:t>
            </a:r>
            <a:r>
              <a:rPr lang="en-US" dirty="0" smtClean="0"/>
              <a:t>.</a:t>
            </a:r>
          </a:p>
          <a:p>
            <a:r>
              <a:rPr lang="en-US" dirty="0"/>
              <a:t>On March 3, </a:t>
            </a:r>
            <a:r>
              <a:rPr lang="en-US" dirty="0" smtClean="0"/>
              <a:t>2010, transmits 100 </a:t>
            </a:r>
            <a:r>
              <a:rPr lang="en-US" dirty="0"/>
              <a:t>terabits of data back to Earth, which was more than all other interplanetary probes sent from Earth </a:t>
            </a:r>
            <a:r>
              <a:rPr lang="en-US" dirty="0" smtClean="0"/>
              <a:t>combined</a:t>
            </a:r>
          </a:p>
          <a:p>
            <a:r>
              <a:rPr lang="en-US" dirty="0"/>
              <a:t>On August 6, 2012 </a:t>
            </a:r>
            <a:r>
              <a:rPr lang="en-US" dirty="0" smtClean="0"/>
              <a:t>passed </a:t>
            </a:r>
            <a:r>
              <a:rPr lang="en-US" dirty="0"/>
              <a:t>over Gale crater, the landing site of the Mars Science Laboratory mission, </a:t>
            </a:r>
            <a:r>
              <a:rPr lang="en-US" dirty="0" smtClean="0"/>
              <a:t>It </a:t>
            </a:r>
            <a:r>
              <a:rPr lang="en-US" dirty="0"/>
              <a:t>captured an image via the </a:t>
            </a:r>
            <a:r>
              <a:rPr lang="en-US" dirty="0" err="1"/>
              <a:t>HiRISE</a:t>
            </a:r>
            <a:r>
              <a:rPr lang="en-US" dirty="0"/>
              <a:t> camera of the Curiosity rover descending with its </a:t>
            </a:r>
            <a:r>
              <a:rPr lang="en-US" dirty="0" err="1"/>
              <a:t>backshell</a:t>
            </a:r>
            <a:r>
              <a:rPr lang="en-US" dirty="0"/>
              <a:t> and supersonic parachute.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</TotalTime>
  <Words>115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Mars Reconnaissance Orbiter </vt:lpstr>
      <vt:lpstr>Technicals </vt:lpstr>
      <vt:lpstr>PowerPoint Presentation</vt:lpstr>
      <vt:lpstr>PowerPoint Presentation</vt:lpstr>
      <vt:lpstr>PowerPoint Presentation</vt:lpstr>
      <vt:lpstr>Results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Mars Reconnaissance Orbiter</dc:title>
  <dc:creator>vci</dc:creator>
  <cp:lastModifiedBy>Daniel Faught</cp:lastModifiedBy>
  <cp:revision>4</cp:revision>
  <dcterms:created xsi:type="dcterms:W3CDTF">2013-10-07T13:41:06Z</dcterms:created>
  <dcterms:modified xsi:type="dcterms:W3CDTF">2013-10-08T13:10:10Z</dcterms:modified>
</cp:coreProperties>
</file>